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88" r:id="rId3"/>
    <p:sldId id="263" r:id="rId4"/>
    <p:sldId id="294" r:id="rId5"/>
    <p:sldId id="264" r:id="rId6"/>
    <p:sldId id="286" r:id="rId7"/>
    <p:sldId id="295" r:id="rId8"/>
    <p:sldId id="296" r:id="rId9"/>
    <p:sldId id="298" r:id="rId10"/>
    <p:sldId id="299" r:id="rId11"/>
    <p:sldId id="301" r:id="rId12"/>
    <p:sldId id="300" r:id="rId13"/>
    <p:sldId id="282" r:id="rId14"/>
    <p:sldId id="290" r:id="rId15"/>
    <p:sldId id="276" r:id="rId16"/>
    <p:sldId id="30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111" d="100"/>
          <a:sy n="111" d="100"/>
        </p:scale>
        <p:origin x="82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65851-F666-9BF6-1D3D-DC643A8E3D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134504-F485-28A8-7CD2-8BD0E38CDF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2BC80-B897-D2B4-4E8B-4A09E2660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B67B4-58A0-9E09-6A41-D979092CA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42C8A-D1AE-B796-DC64-84EB343C1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12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48D7B-2DC7-85CA-3749-15E72E4D3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F0FBC2-73A9-C902-48DC-1FC81270F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E22E3F-70C3-03AD-6EBE-049D4153D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BC759-D3D3-0322-CD00-CC70E154D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8163B-52A0-7329-C96D-4FE4E9BA9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92149-7777-881C-C619-C06120AD89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99E69E-31FE-C79D-DA40-25C01BD4EA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ECCF8-7B85-5C9C-CFFA-815E1E281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122C76-7BCE-81C6-7FFA-71F9350C2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DDAEF-2B5A-B670-59AF-3683BF1B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34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36C18-D7EB-257D-0D3D-11BF3CA50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3D9F0-F31A-69F3-7AA3-F9B342239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DF6702-160B-F1BF-33FD-71AEDFC6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76C1-387A-5005-23DB-2989F682A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E40F5-D7E6-4AD3-1D72-6BD2BBACE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02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2E1E4-FA13-B7BF-96C9-696361ED2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7E5EC-DF23-44F3-A85D-75DA77DE6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65623A-CC12-37E1-BA8B-13BE6C4BC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E5D5C-C883-F35E-5E5B-AB3324894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182C0-C7BB-003E-C53A-25A1F83F4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598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3B6C7-8A9A-0DF4-EC14-CDB5B629C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9F969-FD5D-E65E-BEA6-A76D906148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EBD58F-F0D5-45EC-DE15-209C416960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50F4BD-88E4-F143-623D-5A5C2D9A4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E0735A-FA52-3A22-153F-9C91D3E2C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143745-76E6-67F8-61DA-580003A0A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76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D13A9-D15C-F8A8-DDDA-6C7B724D2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244BC8-4BE7-78F0-9190-03C402E0F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0633D9-E9C8-1AC1-7B44-03D1F1E58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9A79AD-8FFD-4AA8-8B39-5FDD3068E3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00C39D-64F0-86C9-A53B-698D329E9E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3A0255-B551-1C86-32B1-E4D4B6E67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D856AD-6F81-48AD-CE9A-6C672E9BC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0CFB4B-EF15-03C8-6EC2-11031C83F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26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B62CE-40E7-0653-77D6-73F09E32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9B9061-8C84-F7B1-268B-C45DAEF6C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CF02C5-9A01-D08B-7A2A-F53C23B43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43B27D-0C24-F2DD-28EA-14A9E3C6C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96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D0750B-9AB6-8AE2-436B-34F71C35B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554149-F328-7FAC-D008-5989C7AEE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41DD0-93C0-B5D4-F2D9-DAB380C3C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46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5F3AC-4CA5-89A3-1AB8-887AEB665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4CA68-7C96-BE6E-01D5-A2DA3BAB7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25166-37EC-82FF-AAB9-0ECE9326ED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EE9E41-B3A1-AC8E-90E8-569F05EC8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16CB8E-FC54-7DEE-AE1E-942D799A7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59B50C-066F-777C-6876-F93FDB23B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723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4EA8C-48BB-A4E5-1F88-EEED8A042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EA1FC8-27FA-7822-C119-D9A72CD657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4EC66F-7625-C90F-E704-CB12A54DC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68BCC2-BA2A-37B9-CEB7-A2AA08F54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58265-8A6F-E147-0B3D-1C84E582F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E902C4-47F3-CF0C-F261-7999ED936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6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82EAEC-B2C3-BFA9-30B2-17E8A0667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3D79C-5D66-8284-669F-4EE2DFC86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F3C1E-D000-C65E-60B8-45A21E9771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C0077E-EF72-7F4B-BE09-37447012D67B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53A67-F707-69A8-4013-72642B2583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803DE-62AE-B9F4-1F22-14BA63710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969E8E-FD63-2949-8ACD-CC41DE3497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67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84D81E-4B00-6C98-D348-8AD923152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527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81123-72B7-BB44-EF84-A3A0D13B4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94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0A76E3-E05C-7E46-8D1C-5EFB4B931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929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FAD8E-CECC-F894-B74A-20CF444F1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910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EAAB01-9DAC-E7AB-0028-0CAE24A7B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AB1F24C4-25C7-0D97-EF79-ECDF0B2A5A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68802" y="2980590"/>
            <a:ext cx="59553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A9D71DE-ABDC-FCA6-EECB-6C0E1FEE3A2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8802" y="1050084"/>
            <a:ext cx="4229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FC Pumpkin Porch" pitchFamily="2" charset="0"/>
              </a:rPr>
              <a:t>Mrs. </a:t>
            </a:r>
            <a:r>
              <a:rPr lang="en-US" sz="8000" dirty="0" err="1">
                <a:latin typeface="BFC Pumpkin Porch" pitchFamily="2" charset="0"/>
              </a:rPr>
              <a:t>hudson</a:t>
            </a:r>
            <a:endParaRPr lang="en-US" sz="8000" dirty="0">
              <a:latin typeface="BFC Pumpkin Porch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964C3-ED80-89E5-56C7-38452C62377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23013" r="9800"/>
          <a:stretch>
            <a:fillRect/>
          </a:stretch>
        </p:blipFill>
        <p:spPr>
          <a:xfrm>
            <a:off x="1365662" y="1140031"/>
            <a:ext cx="3069631" cy="308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23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826DB-3B6E-F6F6-EC59-DA70806B7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735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93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BF3AE-A6AF-96C0-438C-4BFCEEF4F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49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A397C-C387-22DE-0F65-E08FDC875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986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667DD-682F-C5A1-96C5-DD41EA2E2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486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DA3667-7208-6C2F-32D5-D1D80EADF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93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D658FE-571B-6085-B9C1-6E432D6A4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348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02414-A528-BBAC-C0B2-3B0FB166B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92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03C95-22D1-C593-FD81-72EE926E8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361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56FB23-FF26-EF6C-8B82-2B68BC4FA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178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293F3-649E-D50C-A9B6-1A24FA644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8463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64</Words>
  <Application>Microsoft Macintosh PowerPoint</Application>
  <PresentationFormat>Widescreen</PresentationFormat>
  <Paragraphs>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APLPapaTroll</vt:lpstr>
      <vt:lpstr>Aptos</vt:lpstr>
      <vt:lpstr>Aptos Display</vt:lpstr>
      <vt:lpstr>Arial</vt:lpstr>
      <vt:lpstr>BFC Pumpkin Porch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2026-05-22T14:17:57Z</dcterms:created>
  <dcterms:modified xsi:type="dcterms:W3CDTF">2026-05-22T14:21:51Z</dcterms:modified>
</cp:coreProperties>
</file>